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3" autoAdjust="0"/>
    <p:restoredTop sz="94660"/>
  </p:normalViewPr>
  <p:slideViewPr>
    <p:cSldViewPr snapToGrid="0">
      <p:cViewPr varScale="1">
        <p:scale>
          <a:sx n="65" d="100"/>
          <a:sy n="65" d="100"/>
        </p:scale>
        <p:origin x="9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CCC46-9F32-435A-B864-7ED1B473C8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01A4FA-F964-45E5-ABFC-33D2ABF06B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8C5119-4CDF-416E-96B9-56051D8C4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901A4-442C-4762-93D2-E42CB708B76C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EB02C-E8F5-49B2-89F3-FE5619401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D5A212-2FD5-4AC4-A2EE-E9E92104A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310E4-1BCC-4230-865B-EE437DAEA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5804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A1E37-130F-473E-9184-C04343791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C1EFD4-217B-463D-8723-D797C2C8DA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07A4F5-D908-4A4D-9B40-E18E94E82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901A4-442C-4762-93D2-E42CB708B76C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DA8EA-711B-4938-92C3-53B5E95D9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D4771-979A-4139-8E52-F7A7A98D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310E4-1BCC-4230-865B-EE437DAEA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3808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8A62DE-227A-4882-9D16-84AA896869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7A92C9-0A9D-4A5F-ABF8-FC15D3B72E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9994B-AFCF-4BD4-A76F-A0D8DADEC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901A4-442C-4762-93D2-E42CB708B76C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900A18-A563-4F0B-8631-1BCE24C4E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53A3-07A0-4811-9E82-3F24D388A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310E4-1BCC-4230-865B-EE437DAEA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1290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CA098-EB62-468F-AED5-C0B24C5FD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1D658-B0D8-48C8-B006-C3059EE0D7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F0589-46C6-43F3-A7B8-FC5F81C4B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901A4-442C-4762-93D2-E42CB708B76C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AAD5A-C49E-4518-BF2D-0B4392261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8457B-10B8-4D62-AD67-C09819680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310E4-1BCC-4230-865B-EE437DAEA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9418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2D516-59C7-48B6-BC57-42B404BB8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572143-A474-4A6B-8C5E-161F8C8D9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3D414-225D-4473-A53E-CFD9D6514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901A4-442C-4762-93D2-E42CB708B76C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21E731-AEE8-44E7-B4CE-4C89A7BCD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9E476B-7DCD-4C9C-8127-CA5CDA98F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310E4-1BCC-4230-865B-EE437DAEA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9576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4637C-10A9-48A7-B27D-CF6A8201A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10398-B51D-4F2B-B8B0-F284392861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F7CCB0-44DC-48D9-9E22-985BFAC524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226F7E-8552-4823-B4CA-B819F57C8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901A4-442C-4762-93D2-E42CB708B76C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3F6F0C-21E4-4740-8040-B83EFEB39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A6B18A-675A-4016-9818-59934D567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310E4-1BCC-4230-865B-EE437DAEA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339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4D83F-CB51-4F47-9106-0E9A2BA6C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91A141-1B73-4205-8E54-9DE2E16192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5CCC24-CA07-4DEF-9746-DD4792FE9E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A3454E-9160-4C7F-9DC3-B85192E700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DCE9DC-D213-4BAF-9265-807F69B51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9B6251-5E9C-41A0-AB94-F1F9E8444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901A4-442C-4762-93D2-E42CB708B76C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2355C0-4413-461F-9FCF-7716786A5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413FCD-A8C0-47A5-98E6-6433050AF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310E4-1BCC-4230-865B-EE437DAEA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8349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8A131-4F77-42C7-8B52-29DB1E2D7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F85796-47B1-421A-BA96-07D170BEA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901A4-442C-4762-93D2-E42CB708B76C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77F541-378E-4EFC-8EF2-D1514B3BE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CE6B3D-A1FE-4044-A387-26CC4CD5F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310E4-1BCC-4230-865B-EE437DAEA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1839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D2818B-C783-4804-B319-00FA2DF27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901A4-442C-4762-93D2-E42CB708B76C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86105F-9BCA-4F55-9DA8-281552BA0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073E11-7F2F-4451-975E-9C7BDB0DB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310E4-1BCC-4230-865B-EE437DAEA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7132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127F-AAD9-4E3B-A3E3-522F9064D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7F6BE-1C50-4A37-9B26-AFA7BB59C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DB9844-00A0-4DBE-BAC5-E445B47AE6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FECF03-C02B-420E-A406-C5F1E3A76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901A4-442C-4762-93D2-E42CB708B76C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45CBCF-D9CE-4AE2-AC35-174E91DA6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BBDB3B-9013-4272-AA11-A47DAB5B6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310E4-1BCC-4230-865B-EE437DAEA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9748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3DFE6-5E37-41AE-A414-9D8B638E5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3139E9-573A-4061-BE86-25DDD1FFDB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8235DA-EE82-420E-BC89-3686C8ABC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4AD688-11FE-411D-827E-502E43B8A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901A4-442C-4762-93D2-E42CB708B76C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8640BB-39FC-478E-8671-FF38FC35F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F80B31-9397-4CEC-A1FB-2D822C047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310E4-1BCC-4230-865B-EE437DAEA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3639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7D028E-51DE-4B26-8958-F0FE2F48D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0FDB59-5393-4481-81D5-10211FBE7C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AED78-3DE4-4039-B25B-BE1C4B3DC2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7901A4-442C-4762-93D2-E42CB708B76C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9F1899-934E-40B0-8E63-7724471A7A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5FBF2A-362E-418C-8473-686F0ECF75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B310E4-1BCC-4230-865B-EE437DAEAA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5518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55DD6-EEBC-4082-A80C-E6DBE2F2DF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Real-time Weather based Smart Sprinkler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D1449F-B605-46AA-B410-879004D156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18311D37-7183-48F2-9F79-0A6943CF9D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93700"/>
            <a:ext cx="12192000" cy="6069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749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58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6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Real-time Weather based Smart Sprinkler System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Real-time Weather based Smart Sprinkler System</dc:title>
  <dc:creator>Sheetal Mapare</dc:creator>
  <cp:lastModifiedBy>Sheetal Mapare</cp:lastModifiedBy>
  <cp:revision>2</cp:revision>
  <dcterms:created xsi:type="dcterms:W3CDTF">2020-10-28T18:33:03Z</dcterms:created>
  <dcterms:modified xsi:type="dcterms:W3CDTF">2020-10-28T18:45:01Z</dcterms:modified>
</cp:coreProperties>
</file>

<file path=docProps/thumbnail.jpeg>
</file>